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7" r:id="rId3"/>
    <p:sldId id="318" r:id="rId4"/>
    <p:sldId id="319" r:id="rId5"/>
    <p:sldId id="321" r:id="rId6"/>
    <p:sldId id="320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33" r:id="rId15"/>
    <p:sldId id="342" r:id="rId16"/>
    <p:sldId id="34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96" autoAdjust="0"/>
    <p:restoredTop sz="94660"/>
  </p:normalViewPr>
  <p:slideViewPr>
    <p:cSldViewPr>
      <p:cViewPr>
        <p:scale>
          <a:sx n="100" d="100"/>
          <a:sy n="100" d="100"/>
        </p:scale>
        <p:origin x="-7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00B0F0">
                <a:alpha val="45000"/>
              </a:srgbClr>
            </a:gs>
            <a:gs pos="68000">
              <a:schemeClr val="tx2">
                <a:lumMod val="60000"/>
                <a:lumOff val="40000"/>
                <a:alpha val="57000"/>
              </a:schemeClr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“Обтирание влажной </a:t>
            </a:r>
            <a:r>
              <a:rPr lang="kk-KZ" dirty="0" smtClean="0"/>
              <a:t>рукавичкой</a:t>
            </a:r>
            <a:r>
              <a:rPr lang="kk-KZ" dirty="0" smtClean="0"/>
              <a:t>”</a:t>
            </a:r>
            <a:endParaRPr lang="ru-RU" dirty="0"/>
          </a:p>
        </p:txBody>
      </p:sp>
      <p:pic>
        <p:nvPicPr>
          <p:cNvPr id="4098" name="Picture 2" descr="H:\DCIM\Camera\IMG_20170831_124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54327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DCIM\.thumbnails\1508079745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82000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MG_20171018_153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pic>
        <p:nvPicPr>
          <p:cNvPr id="1027" name="Picture 3" descr="C:\Users\1\Desktop\IMG_20171018_153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pic>
        <p:nvPicPr>
          <p:cNvPr id="1028" name="Picture 4" descr="C:\Users\1\Desktop\IMG_20171018_153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pic>
        <p:nvPicPr>
          <p:cNvPr id="1029" name="Picture 5" descr="C:\Users\1\Desktop\IMG_20171018_153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pic>
        <p:nvPicPr>
          <p:cNvPr id="1030" name="Picture 6" descr="C:\Users\1\Desktop\IMG_20171018_1533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1\Desktop\IMG_20171018_153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324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IMG_20171018_153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915400" cy="61112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  <a:ln>
            <a:solidFill>
              <a:srgbClr val="FFFF00"/>
            </a:solidFill>
          </a:ln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kk-KZ" sz="6000" b="1" dirty="0" smtClean="0">
                <a:solidFill>
                  <a:srgbClr val="7030A0"/>
                </a:solidFill>
                <a:latin typeface="BatangChe" pitchFamily="49" charset="-127"/>
                <a:ea typeface="BatangChe" pitchFamily="49" charset="-127"/>
              </a:rPr>
              <a:t>Спасибо за внимание</a:t>
            </a:r>
            <a:endParaRPr lang="ru-RU" sz="6000" b="1" dirty="0">
              <a:solidFill>
                <a:srgbClr val="7030A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ransition spd="slow" advTm="3000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5848350" cy="43910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84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3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DCIM\Camera\IMG_20170831_125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696200" cy="5562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DCIM\Camera\IMG_20170831_125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364" y="304800"/>
            <a:ext cx="7543272" cy="58213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DCIM\Camera\IMG_20170831_125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543272" cy="61261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chemeClr val="bg1"/>
                </a:solidFill>
              </a:rPr>
              <a:t>“Умывание прохладной водой”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:\DCIM\Camera\IMG_20170831_1245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772400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DCIM\Camera\IMG_20170831_124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686800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DCIM\.thumbnails\1507807018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DCIM\.thumbnails\1508079744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DCIM\.thumbnails\1508079745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</p:sld>
</file>

<file path=ppt/theme/theme1.xml><?xml version="1.0" encoding="utf-8"?>
<a:theme xmlns:a="http://schemas.openxmlformats.org/drawingml/2006/main" name="Office Them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“Обтирание влажной рукавичкой”</vt:lpstr>
      <vt:lpstr>Слайд 2</vt:lpstr>
      <vt:lpstr>Слайд 3</vt:lpstr>
      <vt:lpstr>Слайд 4</vt:lpstr>
      <vt:lpstr>“Умывание прохладной водой”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1</cp:lastModifiedBy>
  <cp:revision>20</cp:revision>
  <dcterms:created xsi:type="dcterms:W3CDTF">2006-08-16T00:00:00Z</dcterms:created>
  <dcterms:modified xsi:type="dcterms:W3CDTF">2018-03-28T09:51:37Z</dcterms:modified>
</cp:coreProperties>
</file>