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59" r:id="rId7"/>
    <p:sldId id="261" r:id="rId8"/>
    <p:sldId id="262" r:id="rId9"/>
    <p:sldId id="274" r:id="rId10"/>
    <p:sldId id="263" r:id="rId11"/>
    <p:sldId id="265" r:id="rId12"/>
    <p:sldId id="266" r:id="rId13"/>
    <p:sldId id="264" r:id="rId14"/>
    <p:sldId id="268" r:id="rId15"/>
    <p:sldId id="269" r:id="rId16"/>
    <p:sldId id="270" r:id="rId17"/>
    <p:sldId id="271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9240-0130-42B6-AA4D-E2A56B7577B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0612-39BC-4042-9755-7091816E7D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						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928670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«Развиваем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фонематический слух»    </a:t>
            </a: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714884"/>
            <a:ext cx="521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     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8313" y="6198990"/>
            <a:ext cx="1407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2017–2018 г.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149080"/>
            <a:ext cx="3647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Исполнитель : </a:t>
            </a:r>
            <a:r>
              <a:rPr lang="ru-RU" sz="2000" b="1" dirty="0" err="1" smtClean="0">
                <a:solidFill>
                  <a:schemeClr val="tx2"/>
                </a:solidFill>
              </a:rPr>
              <a:t>Тайшикова</a:t>
            </a:r>
            <a:r>
              <a:rPr lang="ru-RU" sz="2000" b="1" dirty="0" smtClean="0">
                <a:solidFill>
                  <a:schemeClr val="tx2"/>
                </a:solidFill>
              </a:rPr>
              <a:t> К</a:t>
            </a:r>
            <a:r>
              <a:rPr lang="kk-KZ" sz="2000" b="1" dirty="0" smtClean="0">
                <a:solidFill>
                  <a:schemeClr val="tx2"/>
                </a:solidFill>
              </a:rPr>
              <a:t>.К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(фон) презентации &quot;Цветочная рамка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63787"/>
            <a:ext cx="638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1428737"/>
            <a:ext cx="807249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«Угадай, что звучало».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Внимательно послушайте и угадайте, что это звучит:  шум воды, шелест газеты, звон ложек, погремушка  и другие бытовые звуки. (Игру можно провести с закрытыми глазами.)</a:t>
            </a:r>
            <a:b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«Шумящие баночки».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Предложить послушать звучание баночек, наполненных   крупой, горохом, солью и др.Родители  должны угадать по звуку, что находится внутри каждой баночки.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42918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 упражнений для развития фонематического слуха.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66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4414" y="3744403"/>
            <a:ext cx="6386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857233"/>
            <a:ext cx="77153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«Сколько звуков».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 называет один, два, три звука, а родители на слух определяют и называют их количество. (Ау, мы, кот, роза и т.д.)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«Цепочка».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Логопед  называет любое слово, а родители  должны назвать слово, начинающееся с последнего звука. (Рама – арбуз – зонт – тыква – ананас и т.д.)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2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42976" y="500042"/>
            <a:ext cx="735811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«Узнай по голосу».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Попросить взрослого (ребенка) угадать – кто говорит.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«Три медведя».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отгадывают за кого из персонажей сказки говорит логопед. Более сложный вариант – ребенок сам говорит за трех медведей, изменяя высоту голоса.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		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«Слушай и выбирай».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родителями картинки со сходными по звучанию словами (ком, сом, лом, дом). Логопед называет предмет, а родители  поднимают соответствующую картинку.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33010"/>
            <a:ext cx="638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786" y="714356"/>
            <a:ext cx="7572428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500166" y="214291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Хлопни, когда услышишь правильное слово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7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85728"/>
            <a:ext cx="485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Договори подходящее слово: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48" y="785794"/>
            <a:ext cx="7715304" cy="564360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21429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85729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Послушай слово, найди ошибку и  исправь ее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662" y="714356"/>
            <a:ext cx="7572428" cy="556347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224"/>
          <a:stretch/>
        </p:blipFill>
        <p:spPr>
          <a:xfrm>
            <a:off x="642910" y="571480"/>
            <a:ext cx="7929618" cy="571504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" t="50120" b="305"/>
          <a:stretch/>
        </p:blipFill>
        <p:spPr>
          <a:xfrm>
            <a:off x="642910" y="1214422"/>
            <a:ext cx="7786742" cy="514353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0" r="59399" b="90983"/>
          <a:stretch/>
        </p:blipFill>
        <p:spPr>
          <a:xfrm>
            <a:off x="642910" y="500042"/>
            <a:ext cx="7786742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4348" y="2214554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665094"/>
            <a:ext cx="728667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к обсуждению: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такое фонематический слух, и каким образом он влияет на развитие речи?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развивается фонематический слух в норме и как выявить его нарушение у ребенка?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помощью, каких упражнений родители могут самостоятельно развивать фонематическое  восприятие своего ребенка?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 окружает множество звуков: как неречевых (журчание ручейка, шелест осенней листвы под ногами, пение птиц, стук молотка, удары мяча и др.) так и речевых (звук-фонема, слово). В любом языке существует определенное количество звуков, которые создают звуковой облик слов. Звук вне речи не имеет значения, он приобретает его лишь в структуре слова, помогая отличать одно слово от другого (дом, сом, ком, лом, том).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Фонематический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 является основой для понимания смысла сказанного. Например, заменив всего один звук в слове на другой, мы получим совершенно иное значение: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 тропинке бежит малина, а в саду растет Марина»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столе стоит мишка, а в лесу живет миска»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8" name="Рисунок 7" descr="http://www.aksinia.ru/import1c/images/26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158591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img01.chitalnya.ru/upload/320/693757940549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929066"/>
            <a:ext cx="164307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mksco.ru/_ph/13/2/47628326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929066"/>
            <a:ext cx="171451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img0.liveinternet.ru/images/attach/c/7/97/380/97380242_5111852_0_6fcb3_d601a429_XL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929066"/>
            <a:ext cx="164307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714356"/>
            <a:ext cx="7072362" cy="53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Фонематическое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недоразвитие проявляется,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основном,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несформиро-ванности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процессов дифференциации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звуков,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иногда дети не различают и более контрастные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звуки. Это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задержива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детьми звуковым анализом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синтезом.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Недоразвитие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го восприятия при выполнении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тарных действий звукового анализа (например, узнавание звука) проявляется в том, что дети смешивают заданные звуки с близкими им по звучанию.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100" y="714356"/>
            <a:ext cx="707236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Сформированное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фонематическое восприятие является залогом четкого произнесения звуков, правильной слоговой структуры слов, основой легкости овладения грамматическим строем языка, успешного освоения письма и чтения.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2286000" y="86739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028343"/>
            <a:ext cx="75724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Возрастные нормы развития фонематического слуха: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/>
            </a:r>
            <a:br>
              <a:rPr lang="ru-RU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443841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год жизни: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проявляет сосредоточение на резкие звуки, затем прислушивается к более тихим шумам. Три месяца: малыш отыскивает взглядом источник звука, реагирует на него улыбкой, комплексом оживления. С удовольствием слушает музыку. Четыре месяца: ребенок начинает подражать звукам. Шесть месяцев: различает свое имя. К концу первого года жизни при нормальном развитии фонематического слуха малыш различает часто употребляемые слова.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4071942"/>
            <a:ext cx="79296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год жизни: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фонематический слух активно развивается. Ребенок уже может различать все фонемы родного языка. К концу второго года малыш в состоянии определить на слух, неверно произнесенный звук в речи взрослых, но собственное произношение еще не контролирует.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514351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Шаблон (фон) презентации &quot;Цветочная рамк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750099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год жизни: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ребенка самостоятельно определять неверно произнесенный звук в собственной речи. Если этот навык фонематического восприятия не сформируется к трем годам, то ребенок не сможет овладеть правильным звукопроизношением.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Четвертый год жизни: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фонематический слух совершенствуется, становится более дифференцированным. Ребенок уже владеет навыком различения сходных фонем на слух и в собственном произношении, что служит фундаментом для освоения звукового анализа и синтеза.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500306"/>
            <a:ext cx="73581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Пятый год жизни: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звуковой анализ – умение определять последовательность и количество звуков в слове. Только обладая навыками анализа и синтеза, ребенок сможет успешно освоить чтение и письмо.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блон (фон) презентации &quot;Цветочная рамка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63787"/>
            <a:ext cx="638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472" y="1428737"/>
            <a:ext cx="807249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42918"/>
            <a:ext cx="70009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развивать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фонематический слух? 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28662" y="2357430"/>
            <a:ext cx="7286676" cy="886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200" y="2321169"/>
            <a:ext cx="10515600" cy="886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563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AdmiK</dc:creator>
  <cp:lastModifiedBy>User2</cp:lastModifiedBy>
  <cp:revision>38</cp:revision>
  <cp:lastPrinted>2018-02-28T06:36:29Z</cp:lastPrinted>
  <dcterms:created xsi:type="dcterms:W3CDTF">2014-05-27T14:48:56Z</dcterms:created>
  <dcterms:modified xsi:type="dcterms:W3CDTF">2018-02-28T12:11:46Z</dcterms:modified>
</cp:coreProperties>
</file>